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08" r:id="rId1"/>
  </p:sldMasterIdLst>
  <p:notesMasterIdLst>
    <p:notesMasterId r:id="rId3"/>
  </p:notesMasterIdLst>
  <p:sldIdLst>
    <p:sldId id="256" r:id="rId2"/>
  </p:sldIdLst>
  <p:sldSz cx="22750463" cy="51206400"/>
  <p:notesSz cx="6858000" cy="9144000"/>
  <p:embeddedFontLst>
    <p:embeddedFont>
      <p:font typeface="思源黑体 CN Heavy" panose="020B0A00000000000000" pitchFamily="34" charset="-122"/>
      <p:bold r:id="rId4"/>
    </p:embeddedFont>
    <p:embeddedFont>
      <p:font typeface="思源黑体 CN Medium" panose="020B0600000000000000" pitchFamily="34" charset="-122"/>
      <p:regular r:id="rId5"/>
    </p:embeddedFont>
    <p:embeddedFont>
      <p:font typeface="等线" panose="02010600030101010101" pitchFamily="2" charset="-122"/>
      <p:regular r:id="rId6"/>
      <p:bold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HarmonyOS Sans" panose="00000500000000000000" pitchFamily="2" charset="0"/>
      <p:regular r:id="rId14"/>
      <p:bold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4135"/>
    <a:srgbClr val="0055A4"/>
    <a:srgbClr val="0026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726" autoAdjust="0"/>
  </p:normalViewPr>
  <p:slideViewPr>
    <p:cSldViewPr snapToGrid="0">
      <p:cViewPr varScale="1">
        <p:scale>
          <a:sx n="11" d="100"/>
          <a:sy n="11" d="100"/>
        </p:scale>
        <p:origin x="3048" y="1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07E9CF-1710-4F9C-A2AB-D53EFDD1A87F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744788" y="1143000"/>
            <a:ext cx="1368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DD98EF-A1C1-49C8-AF61-21ABAF9838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724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946209" rtl="0" eaLnBrk="1" latinLnBrk="0" hangingPunct="1">
      <a:defRPr sz="2554" kern="1200">
        <a:solidFill>
          <a:schemeClr val="tx1"/>
        </a:solidFill>
        <a:latin typeface="+mn-lt"/>
        <a:ea typeface="+mn-ea"/>
        <a:cs typeface="+mn-cs"/>
      </a:defRPr>
    </a:lvl1pPr>
    <a:lvl2pPr marL="973104" algn="l" defTabSz="1946209" rtl="0" eaLnBrk="1" latinLnBrk="0" hangingPunct="1">
      <a:defRPr sz="2554" kern="1200">
        <a:solidFill>
          <a:schemeClr val="tx1"/>
        </a:solidFill>
        <a:latin typeface="+mn-lt"/>
        <a:ea typeface="+mn-ea"/>
        <a:cs typeface="+mn-cs"/>
      </a:defRPr>
    </a:lvl2pPr>
    <a:lvl3pPr marL="1946209" algn="l" defTabSz="1946209" rtl="0" eaLnBrk="1" latinLnBrk="0" hangingPunct="1">
      <a:defRPr sz="2554" kern="1200">
        <a:solidFill>
          <a:schemeClr val="tx1"/>
        </a:solidFill>
        <a:latin typeface="+mn-lt"/>
        <a:ea typeface="+mn-ea"/>
        <a:cs typeface="+mn-cs"/>
      </a:defRPr>
    </a:lvl3pPr>
    <a:lvl4pPr marL="2919313" algn="l" defTabSz="1946209" rtl="0" eaLnBrk="1" latinLnBrk="0" hangingPunct="1">
      <a:defRPr sz="2554" kern="1200">
        <a:solidFill>
          <a:schemeClr val="tx1"/>
        </a:solidFill>
        <a:latin typeface="+mn-lt"/>
        <a:ea typeface="+mn-ea"/>
        <a:cs typeface="+mn-cs"/>
      </a:defRPr>
    </a:lvl4pPr>
    <a:lvl5pPr marL="3892418" algn="l" defTabSz="1946209" rtl="0" eaLnBrk="1" latinLnBrk="0" hangingPunct="1">
      <a:defRPr sz="2554" kern="1200">
        <a:solidFill>
          <a:schemeClr val="tx1"/>
        </a:solidFill>
        <a:latin typeface="+mn-lt"/>
        <a:ea typeface="+mn-ea"/>
        <a:cs typeface="+mn-cs"/>
      </a:defRPr>
    </a:lvl5pPr>
    <a:lvl6pPr marL="4865522" algn="l" defTabSz="1946209" rtl="0" eaLnBrk="1" latinLnBrk="0" hangingPunct="1">
      <a:defRPr sz="2554" kern="1200">
        <a:solidFill>
          <a:schemeClr val="tx1"/>
        </a:solidFill>
        <a:latin typeface="+mn-lt"/>
        <a:ea typeface="+mn-ea"/>
        <a:cs typeface="+mn-cs"/>
      </a:defRPr>
    </a:lvl6pPr>
    <a:lvl7pPr marL="5838627" algn="l" defTabSz="1946209" rtl="0" eaLnBrk="1" latinLnBrk="0" hangingPunct="1">
      <a:defRPr sz="2554" kern="1200">
        <a:solidFill>
          <a:schemeClr val="tx1"/>
        </a:solidFill>
        <a:latin typeface="+mn-lt"/>
        <a:ea typeface="+mn-ea"/>
        <a:cs typeface="+mn-cs"/>
      </a:defRPr>
    </a:lvl7pPr>
    <a:lvl8pPr marL="6811731" algn="l" defTabSz="1946209" rtl="0" eaLnBrk="1" latinLnBrk="0" hangingPunct="1">
      <a:defRPr sz="2554" kern="1200">
        <a:solidFill>
          <a:schemeClr val="tx1"/>
        </a:solidFill>
        <a:latin typeface="+mn-lt"/>
        <a:ea typeface="+mn-ea"/>
        <a:cs typeface="+mn-cs"/>
      </a:defRPr>
    </a:lvl8pPr>
    <a:lvl9pPr marL="7784836" algn="l" defTabSz="1946209" rtl="0" eaLnBrk="1" latinLnBrk="0" hangingPunct="1">
      <a:defRPr sz="255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744788" y="1143000"/>
            <a:ext cx="13684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57606A"/>
                </a:solidFill>
                <a:effectLst/>
                <a:latin typeface="-apple-system"/>
              </a:rPr>
              <a:t>0.8m * 1.8m</a:t>
            </a:r>
            <a:r>
              <a:rPr lang="zh-CN" altLang="en-US" b="0" i="0" dirty="0">
                <a:solidFill>
                  <a:srgbClr val="57606A"/>
                </a:solidFill>
                <a:effectLst/>
                <a:latin typeface="-apple-system"/>
              </a:rPr>
              <a:t>，换算 英寸 </a:t>
            </a:r>
            <a:r>
              <a:rPr lang="en-US" altLang="zh-CN" b="0" i="0" dirty="0">
                <a:solidFill>
                  <a:srgbClr val="57606A"/>
                </a:solidFill>
                <a:effectLst/>
                <a:latin typeface="-apple-system"/>
              </a:rPr>
              <a:t>=  </a:t>
            </a:r>
            <a:r>
              <a:rPr lang="en-US" altLang="zh-CN" b="0" i="0" dirty="0">
                <a:solidFill>
                  <a:srgbClr val="4C4C4C"/>
                </a:solidFill>
                <a:effectLst/>
                <a:latin typeface="Arial" panose="020B0604020202020204" pitchFamily="34" charset="0"/>
              </a:rPr>
              <a:t>31.49606in x 70.86614in = 24.8888 x 56 【PPT </a:t>
            </a:r>
            <a:r>
              <a:rPr lang="zh-CN" altLang="en-US" b="0" i="0" dirty="0">
                <a:solidFill>
                  <a:srgbClr val="4C4C4C"/>
                </a:solidFill>
                <a:effectLst/>
                <a:latin typeface="Arial" panose="020B0604020202020204" pitchFamily="34" charset="0"/>
              </a:rPr>
              <a:t>中纵向最大高（</a:t>
            </a:r>
            <a:r>
              <a:rPr lang="en-US" altLang="zh-CN" b="0" i="0" dirty="0">
                <a:solidFill>
                  <a:srgbClr val="4C4C4C"/>
                </a:solidFill>
                <a:effectLst/>
                <a:latin typeface="Arial" panose="020B0604020202020204" pitchFamily="34" charset="0"/>
              </a:rPr>
              <a:t>56</a:t>
            </a:r>
            <a:r>
              <a:rPr lang="zh-CN" altLang="en-US" b="0" i="0" dirty="0">
                <a:solidFill>
                  <a:srgbClr val="4C4C4C"/>
                </a:solidFill>
                <a:effectLst/>
                <a:latin typeface="Arial" panose="020B0604020202020204" pitchFamily="34" charset="0"/>
              </a:rPr>
              <a:t>英寸）</a:t>
            </a:r>
            <a:r>
              <a:rPr lang="en-US" altLang="zh-CN" b="0" i="0" dirty="0">
                <a:solidFill>
                  <a:srgbClr val="4C4C4C"/>
                </a:solidFill>
                <a:effectLst/>
                <a:latin typeface="Arial" panose="020B0604020202020204" pitchFamily="34" charset="0"/>
              </a:rPr>
              <a:t>】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DD98EF-A1C1-49C8-AF61-21ABAF98387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158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06285" y="8380311"/>
            <a:ext cx="19337894" cy="17827413"/>
          </a:xfrm>
        </p:spPr>
        <p:txBody>
          <a:bodyPr anchor="b"/>
          <a:lstStyle>
            <a:lvl1pPr algn="ctr">
              <a:defRPr sz="1492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43808" y="26895217"/>
            <a:ext cx="17062847" cy="12363023"/>
          </a:xfrm>
        </p:spPr>
        <p:txBody>
          <a:bodyPr/>
          <a:lstStyle>
            <a:lvl1pPr marL="0" indent="0" algn="ctr">
              <a:buNone/>
              <a:defRPr sz="5971"/>
            </a:lvl1pPr>
            <a:lvl2pPr marL="1137514" indent="0" algn="ctr">
              <a:buNone/>
              <a:defRPr sz="4976"/>
            </a:lvl2pPr>
            <a:lvl3pPr marL="2275027" indent="0" algn="ctr">
              <a:buNone/>
              <a:defRPr sz="4478"/>
            </a:lvl3pPr>
            <a:lvl4pPr marL="3412541" indent="0" algn="ctr">
              <a:buNone/>
              <a:defRPr sz="3981"/>
            </a:lvl4pPr>
            <a:lvl5pPr marL="4550054" indent="0" algn="ctr">
              <a:buNone/>
              <a:defRPr sz="3981"/>
            </a:lvl5pPr>
            <a:lvl6pPr marL="5687568" indent="0" algn="ctr">
              <a:buNone/>
              <a:defRPr sz="3981"/>
            </a:lvl6pPr>
            <a:lvl7pPr marL="6825082" indent="0" algn="ctr">
              <a:buNone/>
              <a:defRPr sz="3981"/>
            </a:lvl7pPr>
            <a:lvl8pPr marL="7962595" indent="0" algn="ctr">
              <a:buNone/>
              <a:defRPr sz="3981"/>
            </a:lvl8pPr>
            <a:lvl9pPr marL="9100109" indent="0" algn="ctr">
              <a:buNone/>
              <a:defRPr sz="3981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132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860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280801" y="2726267"/>
            <a:ext cx="4905569" cy="4339505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64096" y="2726267"/>
            <a:ext cx="14432325" cy="4339505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8766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152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2247" y="12766055"/>
            <a:ext cx="19622274" cy="21300436"/>
          </a:xfrm>
        </p:spPr>
        <p:txBody>
          <a:bodyPr anchor="b"/>
          <a:lstStyle>
            <a:lvl1pPr>
              <a:defRPr sz="1492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2247" y="34268002"/>
            <a:ext cx="19622274" cy="11201396"/>
          </a:xfrm>
        </p:spPr>
        <p:txBody>
          <a:bodyPr/>
          <a:lstStyle>
            <a:lvl1pPr marL="0" indent="0">
              <a:buNone/>
              <a:defRPr sz="5971">
                <a:solidFill>
                  <a:schemeClr val="tx1"/>
                </a:solidFill>
              </a:defRPr>
            </a:lvl1pPr>
            <a:lvl2pPr marL="1137514" indent="0">
              <a:buNone/>
              <a:defRPr sz="4976">
                <a:solidFill>
                  <a:schemeClr val="tx1">
                    <a:tint val="75000"/>
                  </a:schemeClr>
                </a:solidFill>
              </a:defRPr>
            </a:lvl2pPr>
            <a:lvl3pPr marL="2275027" indent="0">
              <a:buNone/>
              <a:defRPr sz="4478">
                <a:solidFill>
                  <a:schemeClr val="tx1">
                    <a:tint val="75000"/>
                  </a:schemeClr>
                </a:solidFill>
              </a:defRPr>
            </a:lvl3pPr>
            <a:lvl4pPr marL="3412541" indent="0">
              <a:buNone/>
              <a:defRPr sz="3981">
                <a:solidFill>
                  <a:schemeClr val="tx1">
                    <a:tint val="75000"/>
                  </a:schemeClr>
                </a:solidFill>
              </a:defRPr>
            </a:lvl4pPr>
            <a:lvl5pPr marL="4550054" indent="0">
              <a:buNone/>
              <a:defRPr sz="3981">
                <a:solidFill>
                  <a:schemeClr val="tx1">
                    <a:tint val="75000"/>
                  </a:schemeClr>
                </a:solidFill>
              </a:defRPr>
            </a:lvl5pPr>
            <a:lvl6pPr marL="5687568" indent="0">
              <a:buNone/>
              <a:defRPr sz="3981">
                <a:solidFill>
                  <a:schemeClr val="tx1">
                    <a:tint val="75000"/>
                  </a:schemeClr>
                </a:solidFill>
              </a:defRPr>
            </a:lvl6pPr>
            <a:lvl7pPr marL="6825082" indent="0">
              <a:buNone/>
              <a:defRPr sz="3981">
                <a:solidFill>
                  <a:schemeClr val="tx1">
                    <a:tint val="75000"/>
                  </a:schemeClr>
                </a:solidFill>
              </a:defRPr>
            </a:lvl7pPr>
            <a:lvl8pPr marL="7962595" indent="0">
              <a:buNone/>
              <a:defRPr sz="3981">
                <a:solidFill>
                  <a:schemeClr val="tx1">
                    <a:tint val="75000"/>
                  </a:schemeClr>
                </a:solidFill>
              </a:defRPr>
            </a:lvl8pPr>
            <a:lvl9pPr marL="9100109" indent="0">
              <a:buNone/>
              <a:defRPr sz="398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42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4094" y="13631334"/>
            <a:ext cx="9668947" cy="324899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17422" y="13631334"/>
            <a:ext cx="9668947" cy="324899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3550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058" y="2726278"/>
            <a:ext cx="19622274" cy="989753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7060" y="12552684"/>
            <a:ext cx="9624511" cy="6151876"/>
          </a:xfrm>
        </p:spPr>
        <p:txBody>
          <a:bodyPr anchor="b"/>
          <a:lstStyle>
            <a:lvl1pPr marL="0" indent="0">
              <a:buNone/>
              <a:defRPr sz="5971" b="1"/>
            </a:lvl1pPr>
            <a:lvl2pPr marL="1137514" indent="0">
              <a:buNone/>
              <a:defRPr sz="4976" b="1"/>
            </a:lvl2pPr>
            <a:lvl3pPr marL="2275027" indent="0">
              <a:buNone/>
              <a:defRPr sz="4478" b="1"/>
            </a:lvl3pPr>
            <a:lvl4pPr marL="3412541" indent="0">
              <a:buNone/>
              <a:defRPr sz="3981" b="1"/>
            </a:lvl4pPr>
            <a:lvl5pPr marL="4550054" indent="0">
              <a:buNone/>
              <a:defRPr sz="3981" b="1"/>
            </a:lvl5pPr>
            <a:lvl6pPr marL="5687568" indent="0">
              <a:buNone/>
              <a:defRPr sz="3981" b="1"/>
            </a:lvl6pPr>
            <a:lvl7pPr marL="6825082" indent="0">
              <a:buNone/>
              <a:defRPr sz="3981" b="1"/>
            </a:lvl7pPr>
            <a:lvl8pPr marL="7962595" indent="0">
              <a:buNone/>
              <a:defRPr sz="3981" b="1"/>
            </a:lvl8pPr>
            <a:lvl9pPr marL="9100109" indent="0">
              <a:buNone/>
              <a:defRPr sz="398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67060" y="18704560"/>
            <a:ext cx="9624511" cy="275115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517423" y="12552684"/>
            <a:ext cx="9671910" cy="6151876"/>
          </a:xfrm>
        </p:spPr>
        <p:txBody>
          <a:bodyPr anchor="b"/>
          <a:lstStyle>
            <a:lvl1pPr marL="0" indent="0">
              <a:buNone/>
              <a:defRPr sz="5971" b="1"/>
            </a:lvl1pPr>
            <a:lvl2pPr marL="1137514" indent="0">
              <a:buNone/>
              <a:defRPr sz="4976" b="1"/>
            </a:lvl2pPr>
            <a:lvl3pPr marL="2275027" indent="0">
              <a:buNone/>
              <a:defRPr sz="4478" b="1"/>
            </a:lvl3pPr>
            <a:lvl4pPr marL="3412541" indent="0">
              <a:buNone/>
              <a:defRPr sz="3981" b="1"/>
            </a:lvl4pPr>
            <a:lvl5pPr marL="4550054" indent="0">
              <a:buNone/>
              <a:defRPr sz="3981" b="1"/>
            </a:lvl5pPr>
            <a:lvl6pPr marL="5687568" indent="0">
              <a:buNone/>
              <a:defRPr sz="3981" b="1"/>
            </a:lvl6pPr>
            <a:lvl7pPr marL="6825082" indent="0">
              <a:buNone/>
              <a:defRPr sz="3981" b="1"/>
            </a:lvl7pPr>
            <a:lvl8pPr marL="7962595" indent="0">
              <a:buNone/>
              <a:defRPr sz="3981" b="1"/>
            </a:lvl8pPr>
            <a:lvl9pPr marL="9100109" indent="0">
              <a:buNone/>
              <a:defRPr sz="398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517423" y="18704560"/>
            <a:ext cx="9671910" cy="275115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7637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170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8185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058" y="3413760"/>
            <a:ext cx="7337616" cy="11948160"/>
          </a:xfrm>
        </p:spPr>
        <p:txBody>
          <a:bodyPr anchor="b"/>
          <a:lstStyle>
            <a:lvl1pPr>
              <a:defRPr sz="796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71910" y="7372785"/>
            <a:ext cx="11517422" cy="36389733"/>
          </a:xfrm>
        </p:spPr>
        <p:txBody>
          <a:bodyPr/>
          <a:lstStyle>
            <a:lvl1pPr>
              <a:defRPr sz="7962"/>
            </a:lvl1pPr>
            <a:lvl2pPr>
              <a:defRPr sz="6966"/>
            </a:lvl2pPr>
            <a:lvl3pPr>
              <a:defRPr sz="5971"/>
            </a:lvl3pPr>
            <a:lvl4pPr>
              <a:defRPr sz="4976"/>
            </a:lvl4pPr>
            <a:lvl5pPr>
              <a:defRPr sz="4976"/>
            </a:lvl5pPr>
            <a:lvl6pPr>
              <a:defRPr sz="4976"/>
            </a:lvl6pPr>
            <a:lvl7pPr>
              <a:defRPr sz="4976"/>
            </a:lvl7pPr>
            <a:lvl8pPr>
              <a:defRPr sz="4976"/>
            </a:lvl8pPr>
            <a:lvl9pPr>
              <a:defRPr sz="497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7058" y="15361920"/>
            <a:ext cx="7337616" cy="28459857"/>
          </a:xfrm>
        </p:spPr>
        <p:txBody>
          <a:bodyPr/>
          <a:lstStyle>
            <a:lvl1pPr marL="0" indent="0">
              <a:buNone/>
              <a:defRPr sz="3981"/>
            </a:lvl1pPr>
            <a:lvl2pPr marL="1137514" indent="0">
              <a:buNone/>
              <a:defRPr sz="3483"/>
            </a:lvl2pPr>
            <a:lvl3pPr marL="2275027" indent="0">
              <a:buNone/>
              <a:defRPr sz="2986"/>
            </a:lvl3pPr>
            <a:lvl4pPr marL="3412541" indent="0">
              <a:buNone/>
              <a:defRPr sz="2488"/>
            </a:lvl4pPr>
            <a:lvl5pPr marL="4550054" indent="0">
              <a:buNone/>
              <a:defRPr sz="2488"/>
            </a:lvl5pPr>
            <a:lvl6pPr marL="5687568" indent="0">
              <a:buNone/>
              <a:defRPr sz="2488"/>
            </a:lvl6pPr>
            <a:lvl7pPr marL="6825082" indent="0">
              <a:buNone/>
              <a:defRPr sz="2488"/>
            </a:lvl7pPr>
            <a:lvl8pPr marL="7962595" indent="0">
              <a:buNone/>
              <a:defRPr sz="2488"/>
            </a:lvl8pPr>
            <a:lvl9pPr marL="9100109" indent="0">
              <a:buNone/>
              <a:defRPr sz="2488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52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058" y="3413760"/>
            <a:ext cx="7337616" cy="11948160"/>
          </a:xfrm>
        </p:spPr>
        <p:txBody>
          <a:bodyPr anchor="b"/>
          <a:lstStyle>
            <a:lvl1pPr>
              <a:defRPr sz="796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71910" y="7372785"/>
            <a:ext cx="11517422" cy="36389733"/>
          </a:xfrm>
        </p:spPr>
        <p:txBody>
          <a:bodyPr anchor="t"/>
          <a:lstStyle>
            <a:lvl1pPr marL="0" indent="0">
              <a:buNone/>
              <a:defRPr sz="7962"/>
            </a:lvl1pPr>
            <a:lvl2pPr marL="1137514" indent="0">
              <a:buNone/>
              <a:defRPr sz="6966"/>
            </a:lvl2pPr>
            <a:lvl3pPr marL="2275027" indent="0">
              <a:buNone/>
              <a:defRPr sz="5971"/>
            </a:lvl3pPr>
            <a:lvl4pPr marL="3412541" indent="0">
              <a:buNone/>
              <a:defRPr sz="4976"/>
            </a:lvl4pPr>
            <a:lvl5pPr marL="4550054" indent="0">
              <a:buNone/>
              <a:defRPr sz="4976"/>
            </a:lvl5pPr>
            <a:lvl6pPr marL="5687568" indent="0">
              <a:buNone/>
              <a:defRPr sz="4976"/>
            </a:lvl6pPr>
            <a:lvl7pPr marL="6825082" indent="0">
              <a:buNone/>
              <a:defRPr sz="4976"/>
            </a:lvl7pPr>
            <a:lvl8pPr marL="7962595" indent="0">
              <a:buNone/>
              <a:defRPr sz="4976"/>
            </a:lvl8pPr>
            <a:lvl9pPr marL="9100109" indent="0">
              <a:buNone/>
              <a:defRPr sz="4976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7058" y="15361920"/>
            <a:ext cx="7337616" cy="28459857"/>
          </a:xfrm>
        </p:spPr>
        <p:txBody>
          <a:bodyPr/>
          <a:lstStyle>
            <a:lvl1pPr marL="0" indent="0">
              <a:buNone/>
              <a:defRPr sz="3981"/>
            </a:lvl1pPr>
            <a:lvl2pPr marL="1137514" indent="0">
              <a:buNone/>
              <a:defRPr sz="3483"/>
            </a:lvl2pPr>
            <a:lvl3pPr marL="2275027" indent="0">
              <a:buNone/>
              <a:defRPr sz="2986"/>
            </a:lvl3pPr>
            <a:lvl4pPr marL="3412541" indent="0">
              <a:buNone/>
              <a:defRPr sz="2488"/>
            </a:lvl4pPr>
            <a:lvl5pPr marL="4550054" indent="0">
              <a:buNone/>
              <a:defRPr sz="2488"/>
            </a:lvl5pPr>
            <a:lvl6pPr marL="5687568" indent="0">
              <a:buNone/>
              <a:defRPr sz="2488"/>
            </a:lvl6pPr>
            <a:lvl7pPr marL="6825082" indent="0">
              <a:buNone/>
              <a:defRPr sz="2488"/>
            </a:lvl7pPr>
            <a:lvl8pPr marL="7962595" indent="0">
              <a:buNone/>
              <a:defRPr sz="2488"/>
            </a:lvl8pPr>
            <a:lvl9pPr marL="9100109" indent="0">
              <a:buNone/>
              <a:defRPr sz="2488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542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64095" y="2726278"/>
            <a:ext cx="19622274" cy="9897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4095" y="13631334"/>
            <a:ext cx="19622274" cy="32489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64094" y="47460758"/>
            <a:ext cx="5118854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9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AC235-720D-4CF5-9304-1866C3189B8D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36091" y="47460758"/>
            <a:ext cx="7678281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9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067515" y="47460758"/>
            <a:ext cx="5118854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9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D335A-737F-4E76-9C23-3A90118A5A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799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2275027" rtl="0" eaLnBrk="1" latinLnBrk="0" hangingPunct="1">
        <a:lnSpc>
          <a:spcPct val="90000"/>
        </a:lnSpc>
        <a:spcBef>
          <a:spcPct val="0"/>
        </a:spcBef>
        <a:buNone/>
        <a:defRPr sz="109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8757" indent="-568757" algn="l" defTabSz="2275027" rtl="0" eaLnBrk="1" latinLnBrk="0" hangingPunct="1">
        <a:lnSpc>
          <a:spcPct val="90000"/>
        </a:lnSpc>
        <a:spcBef>
          <a:spcPts val="2488"/>
        </a:spcBef>
        <a:buFont typeface="Arial" panose="020B0604020202020204" pitchFamily="34" charset="0"/>
        <a:buChar char="•"/>
        <a:defRPr sz="6966" kern="1200">
          <a:solidFill>
            <a:schemeClr val="tx1"/>
          </a:solidFill>
          <a:latin typeface="+mn-lt"/>
          <a:ea typeface="+mn-ea"/>
          <a:cs typeface="+mn-cs"/>
        </a:defRPr>
      </a:lvl1pPr>
      <a:lvl2pPr marL="1706270" indent="-568757" algn="l" defTabSz="2275027" rtl="0" eaLnBrk="1" latinLnBrk="0" hangingPunct="1">
        <a:lnSpc>
          <a:spcPct val="90000"/>
        </a:lnSpc>
        <a:spcBef>
          <a:spcPts val="1244"/>
        </a:spcBef>
        <a:buFont typeface="Arial" panose="020B0604020202020204" pitchFamily="34" charset="0"/>
        <a:buChar char="•"/>
        <a:defRPr sz="5971" kern="1200">
          <a:solidFill>
            <a:schemeClr val="tx1"/>
          </a:solidFill>
          <a:latin typeface="+mn-lt"/>
          <a:ea typeface="+mn-ea"/>
          <a:cs typeface="+mn-cs"/>
        </a:defRPr>
      </a:lvl2pPr>
      <a:lvl3pPr marL="2843784" indent="-568757" algn="l" defTabSz="2275027" rtl="0" eaLnBrk="1" latinLnBrk="0" hangingPunct="1">
        <a:lnSpc>
          <a:spcPct val="90000"/>
        </a:lnSpc>
        <a:spcBef>
          <a:spcPts val="1244"/>
        </a:spcBef>
        <a:buFont typeface="Arial" panose="020B0604020202020204" pitchFamily="34" charset="0"/>
        <a:buChar char="•"/>
        <a:defRPr sz="4976" kern="1200">
          <a:solidFill>
            <a:schemeClr val="tx1"/>
          </a:solidFill>
          <a:latin typeface="+mn-lt"/>
          <a:ea typeface="+mn-ea"/>
          <a:cs typeface="+mn-cs"/>
        </a:defRPr>
      </a:lvl3pPr>
      <a:lvl4pPr marL="3981298" indent="-568757" algn="l" defTabSz="2275027" rtl="0" eaLnBrk="1" latinLnBrk="0" hangingPunct="1">
        <a:lnSpc>
          <a:spcPct val="90000"/>
        </a:lnSpc>
        <a:spcBef>
          <a:spcPts val="1244"/>
        </a:spcBef>
        <a:buFont typeface="Arial" panose="020B0604020202020204" pitchFamily="34" charset="0"/>
        <a:buChar char="•"/>
        <a:defRPr sz="4478" kern="1200">
          <a:solidFill>
            <a:schemeClr val="tx1"/>
          </a:solidFill>
          <a:latin typeface="+mn-lt"/>
          <a:ea typeface="+mn-ea"/>
          <a:cs typeface="+mn-cs"/>
        </a:defRPr>
      </a:lvl4pPr>
      <a:lvl5pPr marL="5118811" indent="-568757" algn="l" defTabSz="2275027" rtl="0" eaLnBrk="1" latinLnBrk="0" hangingPunct="1">
        <a:lnSpc>
          <a:spcPct val="90000"/>
        </a:lnSpc>
        <a:spcBef>
          <a:spcPts val="1244"/>
        </a:spcBef>
        <a:buFont typeface="Arial" panose="020B0604020202020204" pitchFamily="34" charset="0"/>
        <a:buChar char="•"/>
        <a:defRPr sz="4478" kern="1200">
          <a:solidFill>
            <a:schemeClr val="tx1"/>
          </a:solidFill>
          <a:latin typeface="+mn-lt"/>
          <a:ea typeface="+mn-ea"/>
          <a:cs typeface="+mn-cs"/>
        </a:defRPr>
      </a:lvl5pPr>
      <a:lvl6pPr marL="6256325" indent="-568757" algn="l" defTabSz="2275027" rtl="0" eaLnBrk="1" latinLnBrk="0" hangingPunct="1">
        <a:lnSpc>
          <a:spcPct val="90000"/>
        </a:lnSpc>
        <a:spcBef>
          <a:spcPts val="1244"/>
        </a:spcBef>
        <a:buFont typeface="Arial" panose="020B0604020202020204" pitchFamily="34" charset="0"/>
        <a:buChar char="•"/>
        <a:defRPr sz="4478" kern="1200">
          <a:solidFill>
            <a:schemeClr val="tx1"/>
          </a:solidFill>
          <a:latin typeface="+mn-lt"/>
          <a:ea typeface="+mn-ea"/>
          <a:cs typeface="+mn-cs"/>
        </a:defRPr>
      </a:lvl6pPr>
      <a:lvl7pPr marL="7393838" indent="-568757" algn="l" defTabSz="2275027" rtl="0" eaLnBrk="1" latinLnBrk="0" hangingPunct="1">
        <a:lnSpc>
          <a:spcPct val="90000"/>
        </a:lnSpc>
        <a:spcBef>
          <a:spcPts val="1244"/>
        </a:spcBef>
        <a:buFont typeface="Arial" panose="020B0604020202020204" pitchFamily="34" charset="0"/>
        <a:buChar char="•"/>
        <a:defRPr sz="4478" kern="1200">
          <a:solidFill>
            <a:schemeClr val="tx1"/>
          </a:solidFill>
          <a:latin typeface="+mn-lt"/>
          <a:ea typeface="+mn-ea"/>
          <a:cs typeface="+mn-cs"/>
        </a:defRPr>
      </a:lvl7pPr>
      <a:lvl8pPr marL="8531352" indent="-568757" algn="l" defTabSz="2275027" rtl="0" eaLnBrk="1" latinLnBrk="0" hangingPunct="1">
        <a:lnSpc>
          <a:spcPct val="90000"/>
        </a:lnSpc>
        <a:spcBef>
          <a:spcPts val="1244"/>
        </a:spcBef>
        <a:buFont typeface="Arial" panose="020B0604020202020204" pitchFamily="34" charset="0"/>
        <a:buChar char="•"/>
        <a:defRPr sz="4478" kern="1200">
          <a:solidFill>
            <a:schemeClr val="tx1"/>
          </a:solidFill>
          <a:latin typeface="+mn-lt"/>
          <a:ea typeface="+mn-ea"/>
          <a:cs typeface="+mn-cs"/>
        </a:defRPr>
      </a:lvl8pPr>
      <a:lvl9pPr marL="9668866" indent="-568757" algn="l" defTabSz="2275027" rtl="0" eaLnBrk="1" latinLnBrk="0" hangingPunct="1">
        <a:lnSpc>
          <a:spcPct val="90000"/>
        </a:lnSpc>
        <a:spcBef>
          <a:spcPts val="1244"/>
        </a:spcBef>
        <a:buFont typeface="Arial" panose="020B0604020202020204" pitchFamily="34" charset="0"/>
        <a:buChar char="•"/>
        <a:defRPr sz="44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75027" rtl="0" eaLnBrk="1" latinLnBrk="0" hangingPunct="1">
        <a:defRPr sz="4478" kern="1200">
          <a:solidFill>
            <a:schemeClr val="tx1"/>
          </a:solidFill>
          <a:latin typeface="+mn-lt"/>
          <a:ea typeface="+mn-ea"/>
          <a:cs typeface="+mn-cs"/>
        </a:defRPr>
      </a:lvl1pPr>
      <a:lvl2pPr marL="1137514" algn="l" defTabSz="2275027" rtl="0" eaLnBrk="1" latinLnBrk="0" hangingPunct="1">
        <a:defRPr sz="4478" kern="1200">
          <a:solidFill>
            <a:schemeClr val="tx1"/>
          </a:solidFill>
          <a:latin typeface="+mn-lt"/>
          <a:ea typeface="+mn-ea"/>
          <a:cs typeface="+mn-cs"/>
        </a:defRPr>
      </a:lvl2pPr>
      <a:lvl3pPr marL="2275027" algn="l" defTabSz="2275027" rtl="0" eaLnBrk="1" latinLnBrk="0" hangingPunct="1">
        <a:defRPr sz="4478" kern="1200">
          <a:solidFill>
            <a:schemeClr val="tx1"/>
          </a:solidFill>
          <a:latin typeface="+mn-lt"/>
          <a:ea typeface="+mn-ea"/>
          <a:cs typeface="+mn-cs"/>
        </a:defRPr>
      </a:lvl3pPr>
      <a:lvl4pPr marL="3412541" algn="l" defTabSz="2275027" rtl="0" eaLnBrk="1" latinLnBrk="0" hangingPunct="1">
        <a:defRPr sz="4478" kern="1200">
          <a:solidFill>
            <a:schemeClr val="tx1"/>
          </a:solidFill>
          <a:latin typeface="+mn-lt"/>
          <a:ea typeface="+mn-ea"/>
          <a:cs typeface="+mn-cs"/>
        </a:defRPr>
      </a:lvl4pPr>
      <a:lvl5pPr marL="4550054" algn="l" defTabSz="2275027" rtl="0" eaLnBrk="1" latinLnBrk="0" hangingPunct="1">
        <a:defRPr sz="4478" kern="1200">
          <a:solidFill>
            <a:schemeClr val="tx1"/>
          </a:solidFill>
          <a:latin typeface="+mn-lt"/>
          <a:ea typeface="+mn-ea"/>
          <a:cs typeface="+mn-cs"/>
        </a:defRPr>
      </a:lvl5pPr>
      <a:lvl6pPr marL="5687568" algn="l" defTabSz="2275027" rtl="0" eaLnBrk="1" latinLnBrk="0" hangingPunct="1">
        <a:defRPr sz="4478" kern="1200">
          <a:solidFill>
            <a:schemeClr val="tx1"/>
          </a:solidFill>
          <a:latin typeface="+mn-lt"/>
          <a:ea typeface="+mn-ea"/>
          <a:cs typeface="+mn-cs"/>
        </a:defRPr>
      </a:lvl6pPr>
      <a:lvl7pPr marL="6825082" algn="l" defTabSz="2275027" rtl="0" eaLnBrk="1" latinLnBrk="0" hangingPunct="1">
        <a:defRPr sz="4478" kern="1200">
          <a:solidFill>
            <a:schemeClr val="tx1"/>
          </a:solidFill>
          <a:latin typeface="+mn-lt"/>
          <a:ea typeface="+mn-ea"/>
          <a:cs typeface="+mn-cs"/>
        </a:defRPr>
      </a:lvl7pPr>
      <a:lvl8pPr marL="7962595" algn="l" defTabSz="2275027" rtl="0" eaLnBrk="1" latinLnBrk="0" hangingPunct="1">
        <a:defRPr sz="4478" kern="1200">
          <a:solidFill>
            <a:schemeClr val="tx1"/>
          </a:solidFill>
          <a:latin typeface="+mn-lt"/>
          <a:ea typeface="+mn-ea"/>
          <a:cs typeface="+mn-cs"/>
        </a:defRPr>
      </a:lvl8pPr>
      <a:lvl9pPr marL="9100109" algn="l" defTabSz="2275027" rtl="0" eaLnBrk="1" latinLnBrk="0" hangingPunct="1">
        <a:defRPr sz="44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EE7B123-8293-BE26-1CBD-05F9BA5DE899}"/>
              </a:ext>
            </a:extLst>
          </p:cNvPr>
          <p:cNvSpPr/>
          <p:nvPr/>
        </p:nvSpPr>
        <p:spPr>
          <a:xfrm>
            <a:off x="0" y="30654171"/>
            <a:ext cx="22750463" cy="20552228"/>
          </a:xfrm>
          <a:prstGeom prst="rect">
            <a:avLst/>
          </a:prstGeom>
          <a:solidFill>
            <a:srgbClr val="0055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F0D1F4E-35BE-5E2D-15C2-C1F49753B7AA}"/>
              </a:ext>
            </a:extLst>
          </p:cNvPr>
          <p:cNvSpPr/>
          <p:nvPr/>
        </p:nvSpPr>
        <p:spPr>
          <a:xfrm>
            <a:off x="0" y="1"/>
            <a:ext cx="22750463" cy="7881256"/>
          </a:xfrm>
          <a:prstGeom prst="rect">
            <a:avLst/>
          </a:prstGeom>
          <a:solidFill>
            <a:srgbClr val="EF41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7E35F6B-D46B-2399-624E-7A4B79C579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988" y="10328527"/>
            <a:ext cx="10856483" cy="10230957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5FA4184-9AC4-922F-49D3-CC1FB6591C4C}"/>
              </a:ext>
            </a:extLst>
          </p:cNvPr>
          <p:cNvSpPr txBox="1"/>
          <p:nvPr/>
        </p:nvSpPr>
        <p:spPr>
          <a:xfrm>
            <a:off x="2369768" y="23226052"/>
            <a:ext cx="1801092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开源客服系统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53F3F3F-07D7-93D8-8C20-F23948DAB83F}"/>
              </a:ext>
            </a:extLst>
          </p:cNvPr>
          <p:cNvSpPr txBox="1"/>
          <p:nvPr/>
        </p:nvSpPr>
        <p:spPr>
          <a:xfrm>
            <a:off x="1229745" y="1847839"/>
            <a:ext cx="14271512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39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春松客服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7CB0667-F16E-9C3B-17FE-CB5E69A05287}"/>
              </a:ext>
            </a:extLst>
          </p:cNvPr>
          <p:cNvSpPr txBox="1"/>
          <p:nvPr/>
        </p:nvSpPr>
        <p:spPr>
          <a:xfrm>
            <a:off x="1447461" y="5195946"/>
            <a:ext cx="1405379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1500" dirty="0">
                <a:solidFill>
                  <a:schemeClr val="bg1"/>
                </a:solidFill>
                <a:latin typeface="HarmonyOS Sans" panose="00000500000000000000" pitchFamily="2" charset="0"/>
              </a:rPr>
              <a:t>https://cskefu.com</a:t>
            </a:r>
            <a:endParaRPr lang="zh-CN" altLang="en-US" sz="11500" dirty="0">
              <a:solidFill>
                <a:schemeClr val="bg1"/>
              </a:solidFill>
              <a:latin typeface="HarmonyOS Sans" panose="00000500000000000000" pitchFamily="2" charset="0"/>
            </a:endParaRPr>
          </a:p>
        </p:txBody>
      </p:sp>
      <p:pic>
        <p:nvPicPr>
          <p:cNvPr id="17" name="图片 16" descr="QR 代码&#10;&#10;描述已自动生成">
            <a:extLst>
              <a:ext uri="{FF2B5EF4-FFF2-40B4-BE49-F238E27FC236}">
                <a16:creationId xmlns:a16="http://schemas.microsoft.com/office/drawing/2014/main" id="{EB815F5E-A86C-A9A9-0D5D-3879263849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4967" y="2248935"/>
            <a:ext cx="3878035" cy="3878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43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</TotalTime>
  <Words>40</Words>
  <Application>Microsoft Office PowerPoint</Application>
  <PresentationFormat>自定义</PresentationFormat>
  <Paragraphs>5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0" baseType="lpstr">
      <vt:lpstr>思源黑体 CN Heavy</vt:lpstr>
      <vt:lpstr>Calibri Light</vt:lpstr>
      <vt:lpstr>Calibri</vt:lpstr>
      <vt:lpstr>HarmonyOS Sans</vt:lpstr>
      <vt:lpstr>-apple-system</vt:lpstr>
      <vt:lpstr>等线</vt:lpstr>
      <vt:lpstr>思源黑体 CN Medium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W. HL</dc:creator>
  <cp:lastModifiedBy>W. HL</cp:lastModifiedBy>
  <cp:revision>75</cp:revision>
  <dcterms:created xsi:type="dcterms:W3CDTF">2022-11-23T08:38:01Z</dcterms:created>
  <dcterms:modified xsi:type="dcterms:W3CDTF">2022-11-23T10:46:18Z</dcterms:modified>
</cp:coreProperties>
</file>

<file path=docProps/thumbnail.jpeg>
</file>